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76365/?frame=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«Социальная услуга как единица, участие СО НКО в процедуре </a:t>
            </a:r>
            <a:r>
              <a:rPr lang="ru-RU" dirty="0" err="1" smtClean="0"/>
              <a:t>госзакупки</a:t>
            </a:r>
            <a:r>
              <a:rPr lang="ru-RU" dirty="0" smtClean="0"/>
              <a:t> социальной услуги»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Леонтьева Татьяна Ивановна</a:t>
            </a:r>
            <a:endParaRPr lang="ru-RU" dirty="0" smtClean="0"/>
          </a:p>
          <a:p>
            <a:r>
              <a:rPr lang="ru-RU" dirty="0" smtClean="0"/>
              <a:t>Член Общественной палаты Республики Татарстан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Федеральный Закон </a:t>
            </a:r>
            <a:br>
              <a:rPr lang="ru-RU" sz="3100" b="1" dirty="0" smtClean="0"/>
            </a:br>
            <a:r>
              <a:rPr lang="ru-RU" sz="3100" b="1" dirty="0" smtClean="0"/>
              <a:t>«</a:t>
            </a:r>
            <a:r>
              <a:rPr lang="ru-RU" sz="3100" b="1" dirty="0" smtClean="0"/>
              <a:t>Об основах социального обслуживания граждан в Российской Федерации» от 28.12.2013 г. №442-ФЗ</a:t>
            </a:r>
            <a:r>
              <a:rPr lang="ru-RU" b="1" dirty="0" smtClean="0"/>
              <a:t>.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Закон предусматривает расширение </a:t>
            </a:r>
            <a:r>
              <a:rPr lang="ru-RU" dirty="0" smtClean="0"/>
              <a:t>рынка социальных услуг</a:t>
            </a:r>
          </a:p>
          <a:p>
            <a:r>
              <a:rPr lang="ru-RU" i="1" dirty="0" smtClean="0"/>
              <a:t>Новшеством </a:t>
            </a:r>
            <a:r>
              <a:rPr lang="ru-RU" i="1" dirty="0" smtClean="0"/>
              <a:t>является и создание единого реестра поставщиков и получателей социальных услуг.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Законом устанавливаются также положения, предусматривающее осуществление </a:t>
            </a:r>
            <a:r>
              <a:rPr lang="ru-RU" i="1" dirty="0" smtClean="0"/>
              <a:t>общественного контроля (надзора) в сфере социального обслуживания.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Федеральный закон о контрактной системе в сфере закупок товаров, работ, услуг для обеспечения государственных и муниципальных нужд от 05.04.2013 г. №44-ФЗ 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ctr"/>
            <a:r>
              <a:rPr lang="ru-RU" dirty="0" smtClean="0"/>
              <a:t>Статья 30. Участие субъектов малого предпринимательства, социально ориентированных некоммерческих организаций в закупках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Статья </a:t>
            </a:r>
            <a:r>
              <a:rPr lang="ru-RU" sz="3100" dirty="0" smtClean="0"/>
              <a:t>30. Участие субъектов малого предпринимательства, социально ориентированных некоммерческих организаций в закупках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Пункт 1. Заказчики </a:t>
            </a:r>
            <a:r>
              <a:rPr lang="ru-RU" b="1" dirty="0" smtClean="0"/>
              <a:t>обязаны осуществлять закупки у субъектов малого предпринимательства, социально ориентированных некоммерческих организаций в объеме не менее чем пятнадцать процентов</a:t>
            </a:r>
            <a:r>
              <a:rPr lang="ru-RU" dirty="0" smtClean="0"/>
              <a:t> совокупного годового объема закупок.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Статья 30. Участие субъектов малого предпринимательства, социально ориентированных некоммерческих организаций в закупках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Пункт 3. При </a:t>
            </a:r>
            <a:r>
              <a:rPr lang="ru-RU" dirty="0" smtClean="0"/>
              <a:t>определении поставщиков (подрядчиков, исполнителей) способами, указанными в </a:t>
            </a:r>
            <a:r>
              <a:rPr lang="ru-RU" u="sng" dirty="0" smtClean="0">
                <a:hlinkClick r:id="rId2" tooltip="Ссылка на текущий документ"/>
              </a:rPr>
              <a:t>части 1</a:t>
            </a:r>
            <a:r>
              <a:rPr lang="ru-RU" dirty="0" smtClean="0"/>
              <a:t> настоящей статьи, в извещениях об осуществлении закупок </a:t>
            </a:r>
            <a:r>
              <a:rPr lang="ru-RU" b="1" dirty="0" smtClean="0"/>
              <a:t>устанавливается ограничение </a:t>
            </a:r>
            <a:r>
              <a:rPr lang="ru-RU" dirty="0" smtClean="0"/>
              <a:t>в отношении участников закупок, </a:t>
            </a:r>
            <a:r>
              <a:rPr lang="ru-RU" b="1" dirty="0" smtClean="0"/>
              <a:t>которыми могут быть только субъекты малого предпринимательства, социально ориентированные некоммерческие организации.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</a:t>
            </a:r>
            <a:r>
              <a:rPr lang="ru-RU" sz="2800" dirty="0" smtClean="0"/>
              <a:t>Статье 3. 442-ФЗ  -  </a:t>
            </a:r>
            <a:r>
              <a:rPr lang="ru-RU" sz="2800" b="1" dirty="0" smtClean="0"/>
              <a:t>Основные понятия, используемые в настоящем Федеральном законе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социальное обслуживание граждан (далее - социальное обслуживание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sz="4200" b="1" dirty="0" smtClean="0"/>
              <a:t>социальная </a:t>
            </a:r>
            <a:r>
              <a:rPr lang="ru-RU" sz="4200" b="1" dirty="0" smtClean="0"/>
              <a:t>услуга </a:t>
            </a:r>
            <a:r>
              <a:rPr lang="ru-RU" sz="4200" dirty="0" smtClean="0"/>
              <a:t>- действие или действия в сфере социального обслуживания по оказанию </a:t>
            </a:r>
            <a:r>
              <a:rPr lang="ru-RU" sz="4200" b="1" dirty="0" smtClean="0"/>
              <a:t>постоянной,</a:t>
            </a:r>
            <a:r>
              <a:rPr lang="ru-RU" sz="4200" dirty="0" smtClean="0"/>
              <a:t>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</a:t>
            </a:r>
          </a:p>
          <a:p>
            <a:pPr>
              <a:buNone/>
            </a:pPr>
            <a:r>
              <a:rPr lang="ru-RU" dirty="0" smtClean="0"/>
              <a:t>3) получатель социальных </a:t>
            </a:r>
            <a:r>
              <a:rPr lang="ru-RU" dirty="0" smtClean="0"/>
              <a:t>услуг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поставщик социальных услуг </a:t>
            </a:r>
            <a:r>
              <a:rPr lang="ru-RU" dirty="0" smtClean="0"/>
              <a:t>обслуживание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sz="4200" b="1" dirty="0" smtClean="0"/>
              <a:t>стандарт социальной услуги</a:t>
            </a:r>
            <a:r>
              <a:rPr lang="ru-RU" sz="4200" dirty="0" smtClean="0"/>
              <a:t> - основные требования к объему, периодичности и качеству предоставления социальной услуги получателю социальной услуги, установленные по видам социальных услуг; </a:t>
            </a:r>
            <a:r>
              <a:rPr lang="ru-RU" sz="4200" i="1" dirty="0" smtClean="0"/>
              <a:t>- не каждая СО НКО утруждает себя разрабатывать подобный стандарт – если услуга нетиповая, либо стремится ему соответствовать – если услуга нетиповая, и не требует лицензирования</a:t>
            </a:r>
            <a:endParaRPr lang="ru-RU" sz="4200" dirty="0" smtClean="0"/>
          </a:p>
          <a:p>
            <a:pPr>
              <a:buNone/>
            </a:pPr>
            <a:r>
              <a:rPr lang="ru-RU" dirty="0" smtClean="0"/>
              <a:t>6) профилактика обстоятельств, обусловливающих нуждаемость в социальном обслуживании,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Наименование СО НКО и проекта, получившего финансовую поддержку от Министерства экономики Республики Татарстан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Наименование и единица измерения услуги, оказываемой СО НКО в социальной сфере (далее - услуги) в рамках данного проекта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оказания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Исполнитель услуги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оказания услуги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Исходная ситуация на момент оказания услуги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услуги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услуги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Нормативно-правовое обеспечение оказания услуги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Организационно-методическое обеспечение оказания услуги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Финансовое обеспечение оказания услуги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Непосредственные результаты: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Количественные результаты: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Конечные результаты:</a:t>
            </a:r>
            <a:endParaRPr lang="ru-RU" sz="7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Оценка влияния практики (оказанной услуги)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14.Отзывы на оказание социальной услуги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15.Анализ успехов, проблем и рисков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Кем и где еще оказывается данная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услуга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401</Words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«Социальная услуга как единица, участие СО НКО в процедуре госзакупки социальной услуги»</vt:lpstr>
      <vt:lpstr>Федеральный Закон  «Об основах социального обслуживания граждан в Российской Федерации» от 28.12.2013 г. №442-ФЗ. </vt:lpstr>
      <vt:lpstr>Федеральный закон о контрактной системе в сфере закупок товаров, работ, услуг для обеспечения государственных и муниципальных нужд от 05.04.2013 г. №44-ФЗ </vt:lpstr>
      <vt:lpstr> Статья 30. Участие субъектов малого предпринимательства, социально ориентированных некоммерческих организаций в закупках </vt:lpstr>
      <vt:lpstr>Статья 30. Участие субъектов малого предпринимательства, социально ориентированных некоммерческих организаций в закупках</vt:lpstr>
      <vt:lpstr>В Статье 3. 442-ФЗ  -  Основные понятия, используемые в настоящем Федеральном законе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«Социальная услуга как единица, участие СО НКО в процедуре госзакупки социальной услуги»</dc:title>
  <dc:creator>user</dc:creator>
  <cp:lastModifiedBy>user</cp:lastModifiedBy>
  <cp:revision>26</cp:revision>
  <dcterms:created xsi:type="dcterms:W3CDTF">2015-05-14T02:16:32Z</dcterms:created>
  <dcterms:modified xsi:type="dcterms:W3CDTF">2015-05-14T05:50:43Z</dcterms:modified>
</cp:coreProperties>
</file>